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acifico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acific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0d87749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0d87749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fb34965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fb34965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fb36ebb3c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fb36ebb3c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fb36ebb3c_7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fb36ebb3c_7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afb36ebb3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afb36ebb3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0d877498c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0d877498c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0d54be8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0d54be8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0d54be8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0d54be8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db4c231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db4c231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fb36ebb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fb36ebb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0db4c231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0db4c231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fb34965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fb34965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1C23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oG1dJF2a8CjnDN1CrVp41dvwSZy_AR0i/view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1n_Jxs-sjvV41Gh70S3-HIsN6xuHNW40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HZcZ3V8klf9xSGOnNfpv8SBW9vC6z259/view" TargetMode="External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Lh9nBIyUw4cS1iMML4YVYDuoii_jUAmW/view" TargetMode="External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hyperlink" Target="http://drive.google.com/file/d/1_E2v5NuhU9mUEF-5CX3KLIZ0Vvv8Qyr3/view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73150"/>
            <a:ext cx="8520600" cy="27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НА 03.02.2025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БЕ ЗАДАДЕН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ЕДИН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 ВЪПРОС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6125"/>
            <a:ext cx="8839200" cy="13549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ctrTitle"/>
          </p:nvPr>
        </p:nvSpPr>
        <p:spPr>
          <a:xfrm>
            <a:off x="0" y="0"/>
            <a:ext cx="9144000" cy="16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4000"/>
              <a:t>DABROS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2500"/>
              <a:t>(dual audio band removal system)</a:t>
            </a:r>
            <a:endParaRPr sz="25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078675" y="1965103"/>
            <a:ext cx="83820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 title="2025-03-16 15-51-32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 title="2025-03-16 15-53-35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where_is_the_botox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255200"/>
            <a:ext cx="8520600" cy="26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КЪДЕ Е </a:t>
            </a:r>
            <a:r>
              <a:rPr b="1" lang="bg"/>
              <a:t>БОТОКСЪТ </a:t>
            </a:r>
            <a:r>
              <a:rPr lang="bg"/>
              <a:t>В УРАВНЕНИЕТО НА </a:t>
            </a:r>
            <a:r>
              <a:rPr lang="bg">
                <a:latin typeface="Pacifico"/>
                <a:ea typeface="Pacifico"/>
                <a:cs typeface="Pacifico"/>
                <a:sym typeface="Pacifico"/>
              </a:rPr>
              <a:t>КРАСОТАТА</a:t>
            </a:r>
            <a:r>
              <a:rPr lang="bg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0" y="238225"/>
            <a:ext cx="8520600" cy="26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Не можахме да отговорим на този въпрос</a:t>
            </a:r>
            <a:br>
              <a:rPr lang="bg"/>
            </a:br>
            <a:r>
              <a:rPr lang="bg"/>
              <a:t>Но…</a:t>
            </a:r>
            <a:endParaRPr/>
          </a:p>
        </p:txBody>
      </p:sp>
      <p:sp>
        <p:nvSpPr>
          <p:cNvPr id="70" name="Google Shape;70;p16"/>
          <p:cNvSpPr txBox="1"/>
          <p:nvPr/>
        </p:nvSpPr>
        <p:spPr>
          <a:xfrm>
            <a:off x="0" y="2571750"/>
            <a:ext cx="9041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5200">
                <a:solidFill>
                  <a:schemeClr val="dk1"/>
                </a:solidFill>
              </a:rPr>
              <a:t>Ще ви покажем къде е математиката в музиката 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265558" y="1222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 би звучало едно уравнение?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1260225" y="867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Input polynomial</a:t>
            </a:r>
            <a:endParaRPr sz="1800"/>
          </a:p>
        </p:txBody>
      </p:sp>
      <p:cxnSp>
        <p:nvCxnSpPr>
          <p:cNvPr id="81" name="Google Shape;81;p18"/>
          <p:cNvCxnSpPr>
            <a:stCxn id="80" idx="2"/>
            <a:endCxn id="82" idx="0"/>
          </p:cNvCxnSpPr>
          <p:nvPr/>
        </p:nvCxnSpPr>
        <p:spPr>
          <a:xfrm>
            <a:off x="2285175" y="873350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8"/>
          <p:cNvSpPr/>
          <p:nvPr/>
        </p:nvSpPr>
        <p:spPr>
          <a:xfrm>
            <a:off x="1260225" y="11874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Binary sequence</a:t>
            </a:r>
            <a:endParaRPr sz="1800"/>
          </a:p>
        </p:txBody>
      </p:sp>
      <p:sp>
        <p:nvSpPr>
          <p:cNvPr id="83" name="Google Shape;83;p18"/>
          <p:cNvSpPr/>
          <p:nvPr/>
        </p:nvSpPr>
        <p:spPr>
          <a:xfrm>
            <a:off x="1260225" y="27026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Original melody</a:t>
            </a:r>
            <a:endParaRPr sz="1800"/>
          </a:p>
        </p:txBody>
      </p:sp>
      <p:cxnSp>
        <p:nvCxnSpPr>
          <p:cNvPr id="84" name="Google Shape;84;p18"/>
          <p:cNvCxnSpPr>
            <a:stCxn id="82" idx="2"/>
            <a:endCxn id="83" idx="0"/>
          </p:cNvCxnSpPr>
          <p:nvPr/>
        </p:nvCxnSpPr>
        <p:spPr>
          <a:xfrm>
            <a:off x="2285175" y="1974088"/>
            <a:ext cx="0" cy="7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8"/>
          <p:cNvSpPr/>
          <p:nvPr/>
        </p:nvSpPr>
        <p:spPr>
          <a:xfrm>
            <a:off x="1260225" y="42701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Final audio file</a:t>
            </a:r>
            <a:endParaRPr sz="1800"/>
          </a:p>
        </p:txBody>
      </p:sp>
      <p:cxnSp>
        <p:nvCxnSpPr>
          <p:cNvPr id="86" name="Google Shape;86;p18"/>
          <p:cNvCxnSpPr>
            <a:stCxn id="83" idx="2"/>
            <a:endCxn id="85" idx="0"/>
          </p:cNvCxnSpPr>
          <p:nvPr/>
        </p:nvCxnSpPr>
        <p:spPr>
          <a:xfrm>
            <a:off x="2285175" y="34892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8"/>
          <p:cNvSpPr/>
          <p:nvPr/>
        </p:nvSpPr>
        <p:spPr>
          <a:xfrm>
            <a:off x="1508025" y="2150138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ML model</a:t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>
            <a:off x="1508025" y="36160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</a:t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4546125" y="938750"/>
            <a:ext cx="462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90" name="Google Shape;90;p18"/>
          <p:cNvCxnSpPr/>
          <p:nvPr/>
        </p:nvCxnSpPr>
        <p:spPr>
          <a:xfrm flipH="1">
            <a:off x="4038600" y="384425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8"/>
          <p:cNvSpPr txBox="1"/>
          <p:nvPr/>
        </p:nvSpPr>
        <p:spPr>
          <a:xfrm>
            <a:off x="4373125" y="153725"/>
            <a:ext cx="46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python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2" name="Google Shape;92;p18"/>
          <p:cNvCxnSpPr/>
          <p:nvPr/>
        </p:nvCxnSpPr>
        <p:spPr>
          <a:xfrm flipH="1">
            <a:off x="4200050" y="233830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8"/>
          <p:cNvSpPr txBox="1"/>
          <p:nvPr/>
        </p:nvSpPr>
        <p:spPr>
          <a:xfrm>
            <a:off x="4488350" y="2064950"/>
            <a:ext cx="457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Custom LSTM / MusicGen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4" name="Google Shape;94;p18"/>
          <p:cNvCxnSpPr/>
          <p:nvPr/>
        </p:nvCxnSpPr>
        <p:spPr>
          <a:xfrm flipH="1">
            <a:off x="4200050" y="342185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8"/>
          <p:cNvSpPr txBox="1"/>
          <p:nvPr/>
        </p:nvSpPr>
        <p:spPr>
          <a:xfrm>
            <a:off x="4436450" y="3191150"/>
            <a:ext cx="468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python, librosa library, Fourier Transform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125" y="615425"/>
            <a:ext cx="1554299" cy="133406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6018325" y="11093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за кодиране на полинома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15841" l="0" r="7927" t="17734"/>
          <a:stretch/>
        </p:blipFill>
        <p:spPr>
          <a:xfrm>
            <a:off x="4096250" y="3699400"/>
            <a:ext cx="2326324" cy="12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5650" y="1627851"/>
            <a:ext cx="1506524" cy="15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ctrTitle"/>
          </p:nvPr>
        </p:nvSpPr>
        <p:spPr>
          <a:xfrm>
            <a:off x="-512250" y="537650"/>
            <a:ext cx="8800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/>
              <a:t>Първоначалният модел…</a:t>
            </a:r>
            <a:endParaRPr sz="4600"/>
          </a:p>
        </p:txBody>
      </p:sp>
      <p:pic>
        <p:nvPicPr>
          <p:cNvPr id="105" name="Google Shape;105;p19" title="custom_model_soun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950" y="1113650"/>
            <a:ext cx="1185302" cy="6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524575" y="1892125"/>
            <a:ext cx="53175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>
                <a:solidFill>
                  <a:schemeClr val="dk1"/>
                </a:solidFill>
              </a:rPr>
              <a:t>По-добрият модел</a:t>
            </a:r>
            <a:endParaRPr sz="4600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3950" y="2430400"/>
            <a:ext cx="1866799" cy="18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470200" y="885150"/>
            <a:ext cx="10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475" y="351675"/>
            <a:ext cx="1231775" cy="110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 title="good_poly_sound.mp4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862" y="2742300"/>
            <a:ext cx="2764267" cy="15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11700" y="1677450"/>
            <a:ext cx="8520600" cy="17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/>
              <a:t>А сега как можем да </a:t>
            </a:r>
            <a:r>
              <a:rPr lang="bg" sz="3500"/>
              <a:t>де</a:t>
            </a:r>
            <a:r>
              <a:rPr lang="bg"/>
              <a:t>кодираме?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479788" y="7625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Audio file</a:t>
            </a:r>
            <a:endParaRPr sz="1800"/>
          </a:p>
        </p:txBody>
      </p:sp>
      <p:sp>
        <p:nvSpPr>
          <p:cNvPr id="121" name="Google Shape;121;p21"/>
          <p:cNvSpPr/>
          <p:nvPr/>
        </p:nvSpPr>
        <p:spPr>
          <a:xfrm>
            <a:off x="479788" y="23300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Binary sequence</a:t>
            </a:r>
            <a:endParaRPr sz="1800"/>
          </a:p>
        </p:txBody>
      </p:sp>
      <p:cxnSp>
        <p:nvCxnSpPr>
          <p:cNvPr id="122" name="Google Shape;122;p21"/>
          <p:cNvCxnSpPr>
            <a:stCxn id="120" idx="2"/>
            <a:endCxn id="121" idx="0"/>
          </p:cNvCxnSpPr>
          <p:nvPr/>
        </p:nvCxnSpPr>
        <p:spPr>
          <a:xfrm>
            <a:off x="1504738" y="15491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1"/>
          <p:cNvSpPr/>
          <p:nvPr/>
        </p:nvSpPr>
        <p:spPr>
          <a:xfrm>
            <a:off x="727588" y="16759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DABROS^-1</a:t>
            </a:r>
            <a:endParaRPr/>
          </a:p>
        </p:txBody>
      </p:sp>
      <p:cxnSp>
        <p:nvCxnSpPr>
          <p:cNvPr id="124" name="Google Shape;124;p21"/>
          <p:cNvCxnSpPr>
            <a:endCxn id="125" idx="0"/>
          </p:cNvCxnSpPr>
          <p:nvPr/>
        </p:nvCxnSpPr>
        <p:spPr>
          <a:xfrm>
            <a:off x="1504738" y="3116638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/>
          <p:nvPr/>
        </p:nvSpPr>
        <p:spPr>
          <a:xfrm>
            <a:off x="479788" y="343073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Decoded polynomial</a:t>
            </a:r>
            <a:endParaRPr sz="18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838" y="670950"/>
            <a:ext cx="6036501" cy="380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